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5d6087d3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5d6087d3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5d6087d3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5d6087d3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5d6087d36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5d6087d3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5d6087d3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5d6087d3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5d6087d36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45d6087d36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5d6087d3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5d6087d3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